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C3E7-13DB-4D4D-B3F0-18051690207F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2F084-5BBE-4699-AFB8-BDB6077A3F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6400800" cy="1752600"/>
          </a:xfrm>
        </p:spPr>
        <p:txBody>
          <a:bodyPr/>
          <a:lstStyle/>
          <a:p>
            <a:r>
              <a:rPr lang="en-US" dirty="0" smtClean="0"/>
              <a:t>MARINE SCIENCE</a:t>
            </a:r>
          </a:p>
          <a:p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027" name="Picture 3" descr="C:\Users\bkrau0910\AppData\Local\Microsoft\Windows\Temporary Internet Files\Content.IE5\7CRG4WQS\2012-02-15-goldfis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7919">
            <a:off x="406855" y="668481"/>
            <a:ext cx="3883868" cy="28246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0"/>
            <a:ext cx="7924800" cy="18288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AQUARIUM FISH IDENTIFICATION</a:t>
            </a:r>
            <a:endParaRPr lang="en-US" sz="5000" b="1" dirty="0"/>
          </a:p>
        </p:txBody>
      </p:sp>
      <p:pic>
        <p:nvPicPr>
          <p:cNvPr id="1029" name="Picture 5" descr="http://www.guy-sports.com/fun_pictures/fish_watch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622">
            <a:off x="5915595" y="3580501"/>
            <a:ext cx="2905125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3796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065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467" y="533400"/>
            <a:ext cx="8475133" cy="58674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87424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533400"/>
            <a:ext cx="7823200" cy="58674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105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2" y="838201"/>
            <a:ext cx="8153398" cy="54356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4049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6248399" cy="6248399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55174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485" y="762000"/>
            <a:ext cx="7958087" cy="5486399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3512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803484"/>
            <a:ext cx="7467600" cy="5593492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4815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81" y="990599"/>
            <a:ext cx="8351521" cy="4953001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7996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29177"/>
            <a:ext cx="7772400" cy="5823321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7921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448" y="838201"/>
            <a:ext cx="8184552" cy="5309692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20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0999"/>
            <a:ext cx="7924800" cy="6339841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2651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5555"/>
            <a:ext cx="7696200" cy="5489957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0206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2528"/>
            <a:ext cx="7924800" cy="5947316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5310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1" y="304801"/>
            <a:ext cx="6553200" cy="65532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10937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11200"/>
            <a:ext cx="7869252" cy="56134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3559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87" y="1009650"/>
            <a:ext cx="7286625" cy="48387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9544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69331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864" y="1066800"/>
            <a:ext cx="7211936" cy="4898036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9845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"/>
            <a:ext cx="6629400" cy="66294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9989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924" y="1066801"/>
            <a:ext cx="6918476" cy="4897348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894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474" y="838201"/>
            <a:ext cx="7040925" cy="527287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327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7621" y="0"/>
            <a:ext cx="4888758" cy="68580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309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624" y="1447800"/>
            <a:ext cx="8959808" cy="40386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458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873" y="838200"/>
            <a:ext cx="8312727" cy="52578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47414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78" y="1524000"/>
            <a:ext cx="8217644" cy="3809999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6964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739" y="990600"/>
            <a:ext cx="7780180" cy="51816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7529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887" y="685800"/>
            <a:ext cx="8364812" cy="55626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On-screen Show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AQUARIUM FISH IDENTIFICATION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AQUARIUM FISH IDENTIFICATION</dc:title>
  <dc:creator>temp</dc:creator>
  <cp:lastModifiedBy>temp</cp:lastModifiedBy>
  <cp:revision>4</cp:revision>
  <dcterms:created xsi:type="dcterms:W3CDTF">2015-01-13T12:47:03Z</dcterms:created>
  <dcterms:modified xsi:type="dcterms:W3CDTF">2015-01-13T13:03:29Z</dcterms:modified>
</cp:coreProperties>
</file>